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54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66057280438992E-2"/>
          <c:y val="3.2870461099134905E-2"/>
          <c:w val="0.87586788543912208"/>
          <c:h val="0.9342590778017301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Asia</a:t>
                    </a:r>
                  </a:p>
                  <a:p>
                    <a:r>
                      <a:rPr lang="en-US" sz="1200" dirty="0" smtClean="0"/>
                      <a:t>15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Europe</a:t>
                    </a:r>
                    <a:r>
                      <a:rPr lang="en-US" sz="1200" dirty="0" smtClean="0"/>
                      <a:t>5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North </a:t>
                    </a:r>
                    <a:r>
                      <a:rPr lang="en-US" dirty="0" smtClean="0"/>
                      <a:t>America </a:t>
                    </a:r>
                    <a:r>
                      <a:rPr lang="en-US" sz="1200" dirty="0" smtClean="0"/>
                      <a:t>3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Asia</c:v>
                </c:pt>
                <c:pt idx="1">
                  <c:v>Europe</c:v>
                </c:pt>
                <c:pt idx="2">
                  <c:v>North America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931965480556602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 sz="1000" dirty="0"/>
                      <a:t>North </a:t>
                    </a:r>
                    <a:r>
                      <a:rPr lang="en-US" sz="1000" dirty="0" smtClean="0"/>
                      <a:t>America</a:t>
                    </a:r>
                  </a:p>
                  <a:p>
                    <a:r>
                      <a:rPr lang="en-US" sz="1000" dirty="0" smtClean="0"/>
                      <a:t>13</a:t>
                    </a:r>
                    <a:r>
                      <a:rPr lang="en-US" sz="100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Asia</c:v>
                </c:pt>
                <c:pt idx="1">
                  <c:v>Europe</c:v>
                </c:pt>
                <c:pt idx="2">
                  <c:v>North America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A454AD-01C8-41AE-BB08-8A63649DB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224211" cy="7010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609600"/>
            <a:ext cx="9209922" cy="118872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Chlorthalidone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3027881956"/>
              </p:ext>
            </p:extLst>
          </p:nvPr>
        </p:nvGraphicFramePr>
        <p:xfrm>
          <a:off x="3357554" y="3786190"/>
          <a:ext cx="228601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Chlorthalidone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Market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928662" y="1071546"/>
            <a:ext cx="15808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err="1" smtClean="0">
                <a:solidFill>
                  <a:srgbClr val="FD308B"/>
                </a:solidFill>
              </a:rPr>
              <a:t>Chlorthalidone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36mt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$4.5M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2018-2024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4.7%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28662" y="2143116"/>
            <a:ext cx="15808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err="1" smtClean="0">
                <a:solidFill>
                  <a:srgbClr val="FD308B"/>
                </a:solidFill>
              </a:rPr>
              <a:t>Chlorthalidone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36mt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2018-2024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4.7%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Chlorthalidone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Chlorthalidone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Chlorthalidone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)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is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36M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80760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5 Global 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3128" y="89389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E6ED50C1-E0C7-405B-8A5C-E092495B7FF8}"/>
              </a:ext>
            </a:extLst>
          </p:cNvPr>
          <p:cNvGrpSpPr/>
          <p:nvPr/>
        </p:nvGrpSpPr>
        <p:grpSpPr>
          <a:xfrm>
            <a:off x="6156960" y="3779520"/>
            <a:ext cx="2225040" cy="2011680"/>
            <a:chOff x="6096000" y="3779520"/>
            <a:chExt cx="2225040" cy="2011680"/>
          </a:xfrm>
        </p:grpSpPr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BDF45BE9-BA71-47B2-ADEF-6FA5EF2F6EF9}"/>
                </a:ext>
              </a:extLst>
            </p:cNvPr>
            <p:cNvSpPr/>
            <p:nvPr/>
          </p:nvSpPr>
          <p:spPr>
            <a:xfrm>
              <a:off x="6096000" y="3779520"/>
              <a:ext cx="2225040" cy="20116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txBody>
            <a:bodyPr wrap="square" lIns="91440" tIns="91440" rIns="91440" bIns="91440" anchor="ctr">
              <a:noAutofit/>
            </a:bodyPr>
            <a:lstStyle/>
            <a:p>
              <a:r>
                <a:rPr lang="en-US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Ipca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Laboratories </a:t>
              </a:r>
            </a:p>
            <a:p>
              <a:r>
                <a:rPr lang="en-IN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Ltd.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Teva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Pharmaceuticals</a:t>
              </a:r>
            </a:p>
            <a:p>
              <a:r>
                <a:rPr lang="en-IN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Industries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200000"/>
                </a:lnSpc>
              </a:pPr>
              <a:r>
                <a:rPr lang="en-US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Sandos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Ltd.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200000"/>
                </a:lnSpc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Orion Corp.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Haihang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Industry</a:t>
              </a:r>
            </a:p>
            <a:p>
              <a:r>
                <a:rPr lang="en-IN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Co. Ltd.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="" xmlns:a16="http://schemas.microsoft.com/office/drawing/2014/main" id="{2AC1E575-083F-4AB3-BBE4-8FFF5A86A3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111" t="6348" r="6111" b="30105"/>
            <a:stretch/>
          </p:blipFill>
          <p:spPr>
            <a:xfrm>
              <a:off x="7468578" y="3836314"/>
              <a:ext cx="685800" cy="34386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E1EC9FA0-CB92-4C68-8B45-8D6353BE1B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045" r="17469"/>
            <a:stretch/>
          </p:blipFill>
          <p:spPr>
            <a:xfrm>
              <a:off x="7549540" y="4217313"/>
              <a:ext cx="533400" cy="457200"/>
            </a:xfrm>
            <a:prstGeom prst="rect">
              <a:avLst/>
            </a:prstGeom>
          </p:spPr>
        </p:pic>
      </p:grpSp>
      <p:pic>
        <p:nvPicPr>
          <p:cNvPr id="11269" name="Picture 5" descr="Image result for WanhuaChemicals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778" y="4674513"/>
            <a:ext cx="1053436" cy="30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1275" name="Picture 11" descr="Image result for Mitsui Chemicals logo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" t="27288" r="6037" b="24789"/>
          <a:stretch/>
        </p:blipFill>
        <p:spPr bwMode="auto">
          <a:xfrm>
            <a:off x="7187854" y="5077762"/>
            <a:ext cx="1177097" cy="2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7" name="Picture 13" descr="Image result for Sadara  Chemical Co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155" y="5384316"/>
            <a:ext cx="904059" cy="31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1393442" y="4653555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3995935" y="4629561"/>
            <a:ext cx="957314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5" name="Chart 44"/>
          <p:cNvGraphicFramePr/>
          <p:nvPr/>
        </p:nvGraphicFramePr>
        <p:xfrm>
          <a:off x="642910" y="3786190"/>
          <a:ext cx="228601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4165</TotalTime>
  <Words>145</Words>
  <Application>Microsoft Office PowerPoint</Application>
  <PresentationFormat>On-screen Show (4:3)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383</cp:revision>
  <dcterms:created xsi:type="dcterms:W3CDTF">2020-02-21T04:59:25Z</dcterms:created>
  <dcterms:modified xsi:type="dcterms:W3CDTF">2022-02-11T05:05:50Z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